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772816"/>
            <a:ext cx="7886700" cy="101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212976"/>
            <a:ext cx="11191875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200150"/>
            <a:ext cx="8734425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3212976"/>
            <a:ext cx="353377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32"/>
            <a:ext cx="7467600" cy="653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2786"/>
            <a:ext cx="10372426" cy="5938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4548"/>
            <a:ext cx="9363868" cy="6023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052736"/>
            <a:ext cx="10314830" cy="5703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3733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4365104"/>
            <a:ext cx="587792" cy="62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1268760"/>
            <a:ext cx="3705225" cy="327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545360"/>
            <a:ext cx="10858500" cy="81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522" y="1268760"/>
            <a:ext cx="11630025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559" y="4025489"/>
            <a:ext cx="11791950" cy="2800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220394"/>
            <a:ext cx="648072" cy="5605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04512" y="4940445"/>
            <a:ext cx="648072" cy="5605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39550" cy="2895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3169999"/>
            <a:ext cx="4429125" cy="3676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863752" y="3356992"/>
            <a:ext cx="151216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2026-01-15T06:24:48Z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